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Segoe UI Symbol" panose="020B0502040204020203" pitchFamily="3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dPZOFuXK6aH1XdKP3AUpQ==" hashData="ENHzCL8hsV3RCe9pje7eTHUDt6UlFUwsHD6a9728h7aQIYdL+PYBVcQ1lqEYaRICLg/YuWZmict4kayZlhIiK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22" autoAdjust="0"/>
  </p:normalViewPr>
  <p:slideViewPr>
    <p:cSldViewPr>
      <p:cViewPr varScale="1">
        <p:scale>
          <a:sx n="71" d="100"/>
          <a:sy n="71" d="100"/>
        </p:scale>
        <p:origin x="74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FB5C3-C348-4B39-9978-D7BC5D29E90E}" type="datetimeFigureOut">
              <a:rPr lang="it-IT" smtClean="0"/>
              <a:t>02/08/2023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7D659-D2F7-420D-BAD4-EDE146C76461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66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D659-D2F7-420D-BAD4-EDE146C7646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15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D659-D2F7-420D-BAD4-EDE146C7646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656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artista.ch/food-truck-fotogalerie/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lartista.ch/wp-content/uploads/Food-Truck-Menue-LArtista_August-2023_ENGLISH.pdf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lartista.ch/food-truc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lartista_foodtruck/" TargetMode="External"/><Relationship Id="rId5" Type="http://schemas.openxmlformats.org/officeDocument/2006/relationships/hyperlink" Target="tel:+41787404589" TargetMode="Externa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85" t="-36963" r="-16257" b="-31359"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6" name="TextBox 6"/>
          <p:cNvSpPr txBox="1"/>
          <p:nvPr/>
        </p:nvSpPr>
        <p:spPr>
          <a:xfrm>
            <a:off x="3711319" y="2844002"/>
            <a:ext cx="10865361" cy="243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50"/>
              </a:lnSpc>
            </a:pPr>
            <a:r>
              <a:rPr lang="en-US" sz="1482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L'ARTISTA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1BD2CC9-BF8F-1A75-66E4-CCBD5DF4589C}"/>
              </a:ext>
            </a:extLst>
          </p:cNvPr>
          <p:cNvSpPr/>
          <p:nvPr/>
        </p:nvSpPr>
        <p:spPr>
          <a:xfrm>
            <a:off x="5297064" y="5313486"/>
            <a:ext cx="7473308" cy="1525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5600699" y="5760777"/>
            <a:ext cx="7086600" cy="63098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/>
            <a:r>
              <a:rPr lang="en-US" sz="4199" b="1" spc="18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TRUCK SERVICE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12358030" y="5307208"/>
            <a:ext cx="4798263" cy="2480702"/>
          </a:xfrm>
          <a:custGeom>
            <a:avLst/>
            <a:gdLst/>
            <a:ahLst/>
            <a:cxnLst/>
            <a:rect l="l" t="t" r="r" b="b"/>
            <a:pathLst>
              <a:path w="4798263" h="2480702">
                <a:moveTo>
                  <a:pt x="0" y="0"/>
                </a:moveTo>
                <a:lnTo>
                  <a:pt x="4798263" y="0"/>
                </a:lnTo>
                <a:lnTo>
                  <a:pt x="4798263" y="2480702"/>
                </a:lnTo>
                <a:lnTo>
                  <a:pt x="0" y="2480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973" b="-709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5A99907-B64E-2F50-10DB-6C6101B367B7}"/>
              </a:ext>
            </a:extLst>
          </p:cNvPr>
          <p:cNvSpPr/>
          <p:nvPr/>
        </p:nvSpPr>
        <p:spPr>
          <a:xfrm>
            <a:off x="6983548" y="1370611"/>
            <a:ext cx="4849766" cy="2478374"/>
          </a:xfrm>
          <a:custGeom>
            <a:avLst/>
            <a:gdLst/>
            <a:ahLst/>
            <a:cxnLst/>
            <a:rect l="l" t="t" r="r" b="b"/>
            <a:pathLst>
              <a:path w="4849766" h="2478374">
                <a:moveTo>
                  <a:pt x="0" y="0"/>
                </a:moveTo>
                <a:lnTo>
                  <a:pt x="4849767" y="0"/>
                </a:lnTo>
                <a:lnTo>
                  <a:pt x="4849767" y="2478373"/>
                </a:lnTo>
                <a:lnTo>
                  <a:pt x="0" y="2478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29" b="-33132"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2E4E0D-D3D9-D0C4-0AF4-DFCB4AA76EF7}"/>
              </a:ext>
            </a:extLst>
          </p:cNvPr>
          <p:cNvSpPr/>
          <p:nvPr/>
        </p:nvSpPr>
        <p:spPr>
          <a:xfrm>
            <a:off x="12409533" y="1370611"/>
            <a:ext cx="4798263" cy="2480702"/>
          </a:xfrm>
          <a:custGeom>
            <a:avLst/>
            <a:gdLst/>
            <a:ahLst/>
            <a:cxnLst/>
            <a:rect l="l" t="t" r="r" b="b"/>
            <a:pathLst>
              <a:path w="4798263" h="2480702">
                <a:moveTo>
                  <a:pt x="0" y="0"/>
                </a:moveTo>
                <a:lnTo>
                  <a:pt x="4798262" y="0"/>
                </a:lnTo>
                <a:lnTo>
                  <a:pt x="4798262" y="2480702"/>
                </a:lnTo>
                <a:lnTo>
                  <a:pt x="0" y="2480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622" b="-215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200DCF1F-AEBD-BE69-A87A-AC5DB0539592}"/>
              </a:ext>
            </a:extLst>
          </p:cNvPr>
          <p:cNvSpPr/>
          <p:nvPr/>
        </p:nvSpPr>
        <p:spPr>
          <a:xfrm>
            <a:off x="6932045" y="5304880"/>
            <a:ext cx="4798263" cy="2480702"/>
          </a:xfrm>
          <a:custGeom>
            <a:avLst/>
            <a:gdLst/>
            <a:ahLst/>
            <a:cxnLst/>
            <a:rect l="l" t="t" r="r" b="b"/>
            <a:pathLst>
              <a:path w="4798263" h="2480702">
                <a:moveTo>
                  <a:pt x="0" y="0"/>
                </a:moveTo>
                <a:lnTo>
                  <a:pt x="4798262" y="0"/>
                </a:lnTo>
                <a:lnTo>
                  <a:pt x="4798262" y="2480702"/>
                </a:lnTo>
                <a:lnTo>
                  <a:pt x="0" y="2480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301" b="-2176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69D36FE9-19C7-0D4B-9CC7-09E26EAB325A}"/>
              </a:ext>
            </a:extLst>
          </p:cNvPr>
          <p:cNvSpPr/>
          <p:nvPr/>
        </p:nvSpPr>
        <p:spPr>
          <a:xfrm>
            <a:off x="12358029" y="5304880"/>
            <a:ext cx="4798263" cy="2480702"/>
          </a:xfrm>
          <a:custGeom>
            <a:avLst/>
            <a:gdLst/>
            <a:ahLst/>
            <a:cxnLst/>
            <a:rect l="l" t="t" r="r" b="b"/>
            <a:pathLst>
              <a:path w="4798263" h="2480702">
                <a:moveTo>
                  <a:pt x="0" y="0"/>
                </a:moveTo>
                <a:lnTo>
                  <a:pt x="4798263" y="0"/>
                </a:lnTo>
                <a:lnTo>
                  <a:pt x="4798263" y="2480702"/>
                </a:lnTo>
                <a:lnTo>
                  <a:pt x="0" y="2480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973" b="-709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084DEF93-E9B9-D9A1-A7B1-3E331741C653}"/>
              </a:ext>
            </a:extLst>
          </p:cNvPr>
          <p:cNvSpPr/>
          <p:nvPr/>
        </p:nvSpPr>
        <p:spPr>
          <a:xfrm>
            <a:off x="12461036" y="4065418"/>
            <a:ext cx="4798264" cy="1021321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CB9E8396-0E50-BFB3-2B43-0475A18887B4}"/>
              </a:ext>
            </a:extLst>
          </p:cNvPr>
          <p:cNvSpPr/>
          <p:nvPr/>
        </p:nvSpPr>
        <p:spPr>
          <a:xfrm>
            <a:off x="12409533" y="8008379"/>
            <a:ext cx="4849767" cy="1021321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2E590DB-E5E9-2CFA-CBBD-8CA6303B4F35}"/>
              </a:ext>
            </a:extLst>
          </p:cNvPr>
          <p:cNvSpPr/>
          <p:nvPr/>
        </p:nvSpPr>
        <p:spPr>
          <a:xfrm>
            <a:off x="6932046" y="4065418"/>
            <a:ext cx="4798264" cy="1021321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983548" y="4183629"/>
            <a:ext cx="4798263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Food Truck Festival</a:t>
            </a:r>
            <a:br>
              <a:rPr kumimoji="0" lang="en-US" sz="18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BASILEA (BS)</a:t>
            </a:r>
            <a:endParaRPr lang="en-US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409533" y="4130870"/>
            <a:ext cx="4746759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r>
              <a:rPr lang="en-US" sz="1899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Notte Bianca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LOCARNO (TI)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83782" y="8093270"/>
            <a:ext cx="4772510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r>
              <a:rPr lang="en-US" sz="1899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Truck Festival SBB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 (BE)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2124939"/>
            <a:ext cx="4901650" cy="101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599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4196920"/>
            <a:ext cx="4901650" cy="391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Meister-Pizzaioli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wieder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unterwegs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erwarten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Euch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unseren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Stops in der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ganzen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Schweiz!»</a:t>
            </a:r>
          </a:p>
          <a:p>
            <a:pPr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«I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nostri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Maestri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Pizzaioli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nuovo on the road. Vi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aspettiamo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nelle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nostre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tappe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999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tutta</a:t>
            </a: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Svizzera!»</a:t>
            </a:r>
          </a:p>
          <a:p>
            <a:pPr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«Our Pizza Chefs are back on the road. We are waiting for you in our stages throughout Switzerland!»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31AFA3F9-72A6-FADF-D7C1-ED1676AB48E1}"/>
              </a:ext>
            </a:extLst>
          </p:cNvPr>
          <p:cNvSpPr/>
          <p:nvPr/>
        </p:nvSpPr>
        <p:spPr>
          <a:xfrm>
            <a:off x="6932046" y="8008379"/>
            <a:ext cx="4849767" cy="1021321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9C2C77AC-AF13-355D-115A-085A195074AF}"/>
              </a:ext>
            </a:extLst>
          </p:cNvPr>
          <p:cNvSpPr txBox="1"/>
          <p:nvPr/>
        </p:nvSpPr>
        <p:spPr>
          <a:xfrm>
            <a:off x="6906295" y="8093270"/>
            <a:ext cx="4772510" cy="7822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r>
              <a:rPr lang="en-US" sz="1899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Züri</a:t>
            </a:r>
            <a:r>
              <a:rPr lang="en-US" sz="1899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99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Fäscht</a:t>
            </a:r>
            <a:endParaRPr lang="en-US" sz="1899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659"/>
              </a:lnSpc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ZURIGO (ZH)</a:t>
            </a:r>
          </a:p>
        </p:txBody>
      </p:sp>
      <p:sp>
        <p:nvSpPr>
          <p:cNvPr id="13" name="CasellaDiTesto 12">
            <a:hlinkClick r:id="rId6"/>
            <a:extLst>
              <a:ext uri="{FF2B5EF4-FFF2-40B4-BE49-F238E27FC236}">
                <a16:creationId xmlns:a16="http://schemas.microsoft.com/office/drawing/2014/main" id="{BEFAE39F-4DF0-EBB2-4238-2FE09993B461}"/>
              </a:ext>
            </a:extLst>
          </p:cNvPr>
          <p:cNvSpPr txBox="1"/>
          <p:nvPr/>
        </p:nvSpPr>
        <p:spPr>
          <a:xfrm>
            <a:off x="1028700" y="3267939"/>
            <a:ext cx="4849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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GALLERY LINK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14504691-3197-BD1F-01FC-E22409CAB0D7}"/>
              </a:ext>
            </a:extLst>
          </p:cNvPr>
          <p:cNvSpPr/>
          <p:nvPr/>
        </p:nvSpPr>
        <p:spPr>
          <a:xfrm>
            <a:off x="3356762" y="5481839"/>
            <a:ext cx="5330038" cy="867233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Pizzas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sold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hour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D8C1005C-E116-A597-6367-CC600FAA87DA}"/>
              </a:ext>
            </a:extLst>
          </p:cNvPr>
          <p:cNvSpPr/>
          <p:nvPr/>
        </p:nvSpPr>
        <p:spPr>
          <a:xfrm>
            <a:off x="3356762" y="6974212"/>
            <a:ext cx="5330038" cy="867233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Sandwiches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sold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hour</a:t>
            </a: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20C4E7E1-7126-DFB0-9D5B-533A7D0D1C27}"/>
              </a:ext>
            </a:extLst>
          </p:cNvPr>
          <p:cNvSpPr/>
          <p:nvPr/>
        </p:nvSpPr>
        <p:spPr>
          <a:xfrm>
            <a:off x="3356762" y="8381542"/>
            <a:ext cx="5330038" cy="867233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Guaranteed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Meals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whole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1AB375DD-A428-D877-4A4A-2804800B4915}"/>
              </a:ext>
            </a:extLst>
          </p:cNvPr>
          <p:cNvSpPr/>
          <p:nvPr/>
        </p:nvSpPr>
        <p:spPr>
          <a:xfrm>
            <a:off x="3356762" y="4126017"/>
            <a:ext cx="5330038" cy="867233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Pizzaioli Masters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30D16DE9-04DB-7BFC-69C7-BCC661863722}"/>
              </a:ext>
            </a:extLst>
          </p:cNvPr>
          <p:cNvSpPr/>
          <p:nvPr/>
        </p:nvSpPr>
        <p:spPr>
          <a:xfrm>
            <a:off x="3356762" y="2737329"/>
            <a:ext cx="5330038" cy="867233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Autonomy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-Day in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whole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0238647" y="1028700"/>
            <a:ext cx="7020653" cy="8229600"/>
            <a:chOff x="0" y="0"/>
            <a:chExt cx="936087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4680" t="35662" r="39770" b="8777"/>
            <a:stretch>
              <a:fillRect/>
            </a:stretch>
          </p:blipFill>
          <p:spPr>
            <a:xfrm>
              <a:off x="0" y="0"/>
              <a:ext cx="9360870" cy="109728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104900" y="5723136"/>
            <a:ext cx="1816318" cy="73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5500" b="1">
                <a:solidFill>
                  <a:srgbClr val="105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14400"/>
            <a:ext cx="4592716" cy="107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9"/>
              </a:lnSpc>
            </a:pPr>
            <a:r>
              <a:rPr lang="en-US" sz="6599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4900" y="4325446"/>
            <a:ext cx="1816318" cy="73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5500" b="1">
                <a:solidFill>
                  <a:srgbClr val="105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4900" y="7120825"/>
            <a:ext cx="1816318" cy="73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5500" b="1">
                <a:solidFill>
                  <a:srgbClr val="105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4900" y="8518514"/>
            <a:ext cx="1816318" cy="73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5500" b="1" dirty="0">
                <a:solidFill>
                  <a:srgbClr val="105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1’000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4900" y="2927757"/>
            <a:ext cx="1816318" cy="73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5500" b="1" dirty="0">
                <a:solidFill>
                  <a:srgbClr val="105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00100"/>
            <a:ext cx="7774774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631627"/>
            <a:ext cx="7774774" cy="409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Double Mouth Oven (power 380V / 20Kw)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Grills (power 220V)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Double Arm Coffee Machine (power 220V)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Extractor Hood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Fridges (under top)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Sink (30lt water)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it-IT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Rear</a:t>
            </a: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Counter (</a:t>
            </a:r>
            <a:r>
              <a:rPr lang="it-IT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</a:t>
            </a: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gas </a:t>
            </a:r>
            <a:r>
              <a:rPr lang="it-IT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compartment</a:t>
            </a: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Storage </a:t>
            </a:r>
            <a:r>
              <a:rPr lang="it-IT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Compartment</a:t>
            </a: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Pizza </a:t>
            </a:r>
            <a:r>
              <a:rPr lang="it-IT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 (with </a:t>
            </a:r>
            <a:r>
              <a:rPr lang="it-IT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refrigerated</a:t>
            </a: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GN </a:t>
            </a:r>
            <a:r>
              <a:rPr lang="it-IT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bowls</a:t>
            </a: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07162" y="800100"/>
            <a:ext cx="7552138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Specifications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07162" y="1631625"/>
            <a:ext cx="7552138" cy="409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dimensions:</a:t>
            </a:r>
            <a:b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Length: 6,50 mt – Width: 3 mt – Hight: 2,90 mt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Lighting: 3000K LED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Generator TEC29 + Generator (380V / 20Kw)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Water System, with hot water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System: 230V 16A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Area</a:t>
            </a:r>
          </a:p>
          <a:p>
            <a:pPr marL="539751" lvl="1" indent="-269876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Sliding Counter on front side, with </a:t>
            </a:r>
            <a:r>
              <a:rPr lang="it-IT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glass showcase</a:t>
            </a:r>
            <a:b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products </a:t>
            </a:r>
            <a:r>
              <a:rPr lang="it-IT" sz="20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it-IT" sz="20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Immagine 12" descr="Immagine che contiene lavandino, Rubinetterie, interno, rubinetto&#10;&#10;Descrizione generata automaticamente">
            <a:extLst>
              <a:ext uri="{FF2B5EF4-FFF2-40B4-BE49-F238E27FC236}">
                <a16:creationId xmlns:a16="http://schemas.microsoft.com/office/drawing/2014/main" id="{673E7D2C-5590-91B6-B064-BD151E0157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2" b="19392"/>
          <a:stretch/>
        </p:blipFill>
        <p:spPr>
          <a:xfrm>
            <a:off x="381000" y="6155314"/>
            <a:ext cx="3267005" cy="3864984"/>
          </a:xfrm>
          <a:prstGeom prst="rect">
            <a:avLst/>
          </a:prstGeom>
        </p:spPr>
      </p:pic>
      <p:pic>
        <p:nvPicPr>
          <p:cNvPr id="15" name="Immagine 14" descr="Immagine che contiene aria aperta, Contenitore dei rifiuti, testo, contenitore&#10;&#10;Descrizione generata automaticamente">
            <a:extLst>
              <a:ext uri="{FF2B5EF4-FFF2-40B4-BE49-F238E27FC236}">
                <a16:creationId xmlns:a16="http://schemas.microsoft.com/office/drawing/2014/main" id="{C3F27C29-AE19-6B13-7016-1BB2441D3C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0" r="13063" b="23224"/>
          <a:stretch/>
        </p:blipFill>
        <p:spPr>
          <a:xfrm>
            <a:off x="3867719" y="6161819"/>
            <a:ext cx="3267005" cy="3858479"/>
          </a:xfrm>
          <a:prstGeom prst="rect">
            <a:avLst/>
          </a:prstGeom>
        </p:spPr>
      </p:pic>
      <p:pic>
        <p:nvPicPr>
          <p:cNvPr id="17" name="Immagine 16" descr="Immagine che contiene interno, muro, Bancone, soffitto&#10;&#10;Descrizione generata automaticamente">
            <a:extLst>
              <a:ext uri="{FF2B5EF4-FFF2-40B4-BE49-F238E27FC236}">
                <a16:creationId xmlns:a16="http://schemas.microsoft.com/office/drawing/2014/main" id="{D9B8F25C-2FA3-EF23-2419-6ABBEF2263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8" y="6161821"/>
            <a:ext cx="5144638" cy="3858479"/>
          </a:xfrm>
          <a:prstGeom prst="rect">
            <a:avLst/>
          </a:prstGeom>
        </p:spPr>
      </p:pic>
      <p:pic>
        <p:nvPicPr>
          <p:cNvPr id="19" name="Immagine 18" descr="Immagine che contiene interno, Bancone, muro, lavandino&#10;&#10;Descrizione generata automaticamente">
            <a:extLst>
              <a:ext uri="{FF2B5EF4-FFF2-40B4-BE49-F238E27FC236}">
                <a16:creationId xmlns:a16="http://schemas.microsoft.com/office/drawing/2014/main" id="{9DAFFADF-39D2-7B7D-2F49-F6DA466701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791" y="6161820"/>
            <a:ext cx="5144638" cy="38584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028700" y="942975"/>
            <a:ext cx="7774774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4000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699" y="1736725"/>
            <a:ext cx="8133365" cy="3388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it-IT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Catering (e.g. weddings, etc...)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it-IT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Festival (e.g. Street Food, White Night, etc...)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it-IT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Musical Events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it-IT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Events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it-IT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Events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it-IT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Fair, </a:t>
            </a:r>
            <a:r>
              <a:rPr lang="it-IT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Exhibitions</a:t>
            </a:r>
            <a:endParaRPr lang="it-IT" sz="2400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07162" y="942975"/>
            <a:ext cx="755213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4000" b="1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07162" y="1736724"/>
            <a:ext cx="7552138" cy="338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 Antipasto (cold meats and cheese)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Finger Food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(classic &amp; "</a:t>
            </a:r>
            <a:r>
              <a:rPr lang="en-US" sz="2400" dirty="0" err="1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portafoglio</a:t>
            </a: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")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Sandwiches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Pasta</a:t>
            </a:r>
          </a:p>
          <a:p>
            <a:pPr marL="539751" lvl="1" indent="-269876">
              <a:lnSpc>
                <a:spcPts val="4500"/>
              </a:lnSpc>
              <a:buFont typeface="Arial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0502052-1990-6EE8-301E-2750213ECC31}"/>
              </a:ext>
            </a:extLst>
          </p:cNvPr>
          <p:cNvSpPr/>
          <p:nvPr/>
        </p:nvSpPr>
        <p:spPr>
          <a:xfrm>
            <a:off x="14554200" y="909465"/>
            <a:ext cx="1371600" cy="719328"/>
          </a:xfrm>
          <a:custGeom>
            <a:avLst/>
            <a:gdLst/>
            <a:ahLst/>
            <a:cxnLst/>
            <a:rect l="l" t="t" r="r" b="b"/>
            <a:pathLst>
              <a:path w="1604977" h="841721">
                <a:moveTo>
                  <a:pt x="0" y="0"/>
                </a:moveTo>
                <a:lnTo>
                  <a:pt x="1604977" y="0"/>
                </a:lnTo>
                <a:lnTo>
                  <a:pt x="1604977" y="841721"/>
                </a:lnTo>
                <a:lnTo>
                  <a:pt x="0" y="841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476684D-2A47-C6FA-5F0F-48270491CC2C}"/>
              </a:ext>
            </a:extLst>
          </p:cNvPr>
          <p:cNvSpPr/>
          <p:nvPr/>
        </p:nvSpPr>
        <p:spPr>
          <a:xfrm rot="1067728">
            <a:off x="-181702" y="5972898"/>
            <a:ext cx="4049318" cy="5927428"/>
          </a:xfrm>
          <a:custGeom>
            <a:avLst/>
            <a:gdLst/>
            <a:ahLst/>
            <a:cxnLst/>
            <a:rect l="l" t="t" r="r" b="b"/>
            <a:pathLst>
              <a:path w="4049318" h="5927428">
                <a:moveTo>
                  <a:pt x="0" y="0"/>
                </a:moveTo>
                <a:lnTo>
                  <a:pt x="4049318" y="0"/>
                </a:lnTo>
                <a:lnTo>
                  <a:pt x="4049318" y="5927429"/>
                </a:lnTo>
                <a:lnTo>
                  <a:pt x="0" y="592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11" r="-3597" b="-341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12BA4788-ACDA-3842-BACB-CBB8E1628693}"/>
              </a:ext>
            </a:extLst>
          </p:cNvPr>
          <p:cNvSpPr/>
          <p:nvPr/>
        </p:nvSpPr>
        <p:spPr>
          <a:xfrm>
            <a:off x="6655572" y="5777385"/>
            <a:ext cx="3740457" cy="6147006"/>
          </a:xfrm>
          <a:custGeom>
            <a:avLst/>
            <a:gdLst/>
            <a:ahLst/>
            <a:cxnLst/>
            <a:rect l="l" t="t" r="r" b="b"/>
            <a:pathLst>
              <a:path w="3740457" h="6147006">
                <a:moveTo>
                  <a:pt x="0" y="0"/>
                </a:moveTo>
                <a:lnTo>
                  <a:pt x="3740457" y="0"/>
                </a:lnTo>
                <a:lnTo>
                  <a:pt x="3740457" y="6147005"/>
                </a:lnTo>
                <a:lnTo>
                  <a:pt x="0" y="614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292" t="-8867" r="-53923" b="-1600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51550FF-F6A8-3689-FF42-585B9C17DA9E}"/>
              </a:ext>
            </a:extLst>
          </p:cNvPr>
          <p:cNvSpPr/>
          <p:nvPr/>
        </p:nvSpPr>
        <p:spPr>
          <a:xfrm>
            <a:off x="2786943" y="7095382"/>
            <a:ext cx="4714227" cy="4328474"/>
          </a:xfrm>
          <a:custGeom>
            <a:avLst/>
            <a:gdLst/>
            <a:ahLst/>
            <a:cxnLst/>
            <a:rect l="l" t="t" r="r" b="b"/>
            <a:pathLst>
              <a:path w="4714227" h="4328474">
                <a:moveTo>
                  <a:pt x="0" y="0"/>
                </a:moveTo>
                <a:lnTo>
                  <a:pt x="4714227" y="0"/>
                </a:lnTo>
                <a:lnTo>
                  <a:pt x="4714227" y="4328474"/>
                </a:lnTo>
                <a:lnTo>
                  <a:pt x="0" y="4328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0302" t="-23479" r="-53382" b="-128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EFE1B0D0-496A-1983-8114-646D4F6B57EA}"/>
              </a:ext>
            </a:extLst>
          </p:cNvPr>
          <p:cNvSpPr/>
          <p:nvPr/>
        </p:nvSpPr>
        <p:spPr>
          <a:xfrm>
            <a:off x="10117938" y="6664646"/>
            <a:ext cx="13199960" cy="8717474"/>
          </a:xfrm>
          <a:custGeom>
            <a:avLst/>
            <a:gdLst/>
            <a:ahLst/>
            <a:cxnLst/>
            <a:rect l="l" t="t" r="r" b="b"/>
            <a:pathLst>
              <a:path w="13199960" h="8717474">
                <a:moveTo>
                  <a:pt x="0" y="0"/>
                </a:moveTo>
                <a:lnTo>
                  <a:pt x="13199960" y="0"/>
                </a:lnTo>
                <a:lnTo>
                  <a:pt x="13199960" y="8717474"/>
                </a:lnTo>
                <a:lnTo>
                  <a:pt x="0" y="8717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4252159-6196-A6E4-538E-5E713635E019}"/>
              </a:ext>
            </a:extLst>
          </p:cNvPr>
          <p:cNvSpPr/>
          <p:nvPr/>
        </p:nvSpPr>
        <p:spPr>
          <a:xfrm rot="-1180797">
            <a:off x="9520548" y="8372554"/>
            <a:ext cx="3587053" cy="3493246"/>
          </a:xfrm>
          <a:custGeom>
            <a:avLst/>
            <a:gdLst/>
            <a:ahLst/>
            <a:cxnLst/>
            <a:rect l="l" t="t" r="r" b="b"/>
            <a:pathLst>
              <a:path w="3587053" h="3493246">
                <a:moveTo>
                  <a:pt x="0" y="0"/>
                </a:moveTo>
                <a:lnTo>
                  <a:pt x="3587054" y="0"/>
                </a:lnTo>
                <a:lnTo>
                  <a:pt x="3587054" y="3493245"/>
                </a:lnTo>
                <a:lnTo>
                  <a:pt x="0" y="34932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819" t="-10844" r="-11730" b="-170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3379F8D-47CD-EB9B-1B5C-C20F2206D750}"/>
              </a:ext>
            </a:extLst>
          </p:cNvPr>
          <p:cNvSpPr txBox="1"/>
          <p:nvPr/>
        </p:nvSpPr>
        <p:spPr>
          <a:xfrm>
            <a:off x="12032346" y="1116772"/>
            <a:ext cx="26742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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IN PARTNERSHIP WITH</a:t>
            </a:r>
            <a:endParaRPr lang="it-IT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aria aperta, albero, Fast food&#10;&#10;Descrizione generata automaticamente">
            <a:extLst>
              <a:ext uri="{FF2B5EF4-FFF2-40B4-BE49-F238E27FC236}">
                <a16:creationId xmlns:a16="http://schemas.microsoft.com/office/drawing/2014/main" id="{AFE54B2B-8C60-062C-5530-7500A4FBE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14504463" cy="10286990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F6553B0B-DE3B-C4A2-4CB0-F032722AEEA3}"/>
              </a:ext>
            </a:extLst>
          </p:cNvPr>
          <p:cNvSpPr txBox="1"/>
          <p:nvPr/>
        </p:nvSpPr>
        <p:spPr>
          <a:xfrm>
            <a:off x="11659157" y="1327023"/>
            <a:ext cx="5733283" cy="997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4AA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Benefits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34229D73-E278-EE55-FA30-A4CC60FEB0FC}"/>
              </a:ext>
            </a:extLst>
          </p:cNvPr>
          <p:cNvSpPr txBox="1"/>
          <p:nvPr/>
        </p:nvSpPr>
        <p:spPr>
          <a:xfrm>
            <a:off x="11659157" y="3390901"/>
            <a:ext cx="5733283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39751" lvl="1"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Autonomy in preparation and travel</a:t>
            </a:r>
            <a:b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1" lvl="1"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guarantee thanks to the use</a:t>
            </a:r>
            <a:b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first choice products</a:t>
            </a:r>
            <a:b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1" lvl="1"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 Italian taste</a:t>
            </a:r>
            <a:b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rgbClr val="004A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1" lvl="1" indent="-228600" algn="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Truck equipment and interior respect all Swiss hygiene regulations.</a:t>
            </a:r>
          </a:p>
        </p:txBody>
      </p:sp>
    </p:spTree>
    <p:extLst>
      <p:ext uri="{BB962C8B-B14F-4D97-AF65-F5344CB8AC3E}">
        <p14:creationId xmlns:p14="http://schemas.microsoft.com/office/powerpoint/2010/main" val="1692141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ruota, aria aperta, edificio&#10;&#10;Descrizione generata automaticamente">
            <a:extLst>
              <a:ext uri="{FF2B5EF4-FFF2-40B4-BE49-F238E27FC236}">
                <a16:creationId xmlns:a16="http://schemas.microsoft.com/office/drawing/2014/main" id="{8FE93B72-131E-7F01-9554-F55B80F01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" b="16267"/>
          <a:stretch/>
        </p:blipFill>
        <p:spPr>
          <a:xfrm>
            <a:off x="0" y="-1181100"/>
            <a:ext cx="18288000" cy="11468100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999FC8D7-979F-306C-F13B-58DEF962965F}"/>
              </a:ext>
            </a:extLst>
          </p:cNvPr>
          <p:cNvGrpSpPr/>
          <p:nvPr/>
        </p:nvGrpSpPr>
        <p:grpSpPr>
          <a:xfrm>
            <a:off x="4217707" y="4900474"/>
            <a:ext cx="9852586" cy="1127892"/>
            <a:chOff x="4396814" y="4900474"/>
            <a:chExt cx="9852586" cy="1127892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7DB79A60-9D21-10DD-78BF-7BF0885FA25B}"/>
                </a:ext>
              </a:extLst>
            </p:cNvPr>
            <p:cNvGrpSpPr/>
            <p:nvPr/>
          </p:nvGrpSpPr>
          <p:grpSpPr>
            <a:xfrm>
              <a:off x="4396814" y="4900474"/>
              <a:ext cx="4495800" cy="1127892"/>
              <a:chOff x="4396814" y="4900474"/>
              <a:chExt cx="4495800" cy="1127892"/>
            </a:xfrm>
          </p:grpSpPr>
          <p:sp>
            <p:nvSpPr>
              <p:cNvPr id="14" name="Rettangolo con angoli arrotondati 13">
                <a:extLst>
                  <a:ext uri="{FF2B5EF4-FFF2-40B4-BE49-F238E27FC236}">
                    <a16:creationId xmlns:a16="http://schemas.microsoft.com/office/drawing/2014/main" id="{29C826B2-C706-6ECE-3FDA-C89A1B14FD2A}"/>
                  </a:ext>
                </a:extLst>
              </p:cNvPr>
              <p:cNvSpPr/>
              <p:nvPr/>
            </p:nvSpPr>
            <p:spPr>
              <a:xfrm>
                <a:off x="4396814" y="4987241"/>
                <a:ext cx="4495800" cy="101119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" name="TextBox 5">
                <a:hlinkClick r:id="rId5"/>
              </p:cNvPr>
              <p:cNvSpPr txBox="1"/>
              <p:nvPr/>
            </p:nvSpPr>
            <p:spPr>
              <a:xfrm>
                <a:off x="4769693" y="4900474"/>
                <a:ext cx="3634813" cy="11278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r>
                  <a:rPr lang="en-US" sz="2599" dirty="0">
                    <a:solidFill>
                      <a:srgbClr val="004AA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+41 78 740 45 89</a:t>
                </a:r>
              </a:p>
            </p:txBody>
          </p: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BAA280D9-FD0D-19A3-F3D6-F3DBBA95A2FF}"/>
                </a:ext>
              </a:extLst>
            </p:cNvPr>
            <p:cNvGrpSpPr/>
            <p:nvPr/>
          </p:nvGrpSpPr>
          <p:grpSpPr>
            <a:xfrm>
              <a:off x="9753600" y="4958821"/>
              <a:ext cx="4495800" cy="1011199"/>
              <a:chOff x="9753600" y="4987241"/>
              <a:chExt cx="4495800" cy="1011199"/>
            </a:xfrm>
          </p:grpSpPr>
          <p:sp>
            <p:nvSpPr>
              <p:cNvPr id="13" name="Rettangolo con angoli arrotondati 12">
                <a:extLst>
                  <a:ext uri="{FF2B5EF4-FFF2-40B4-BE49-F238E27FC236}">
                    <a16:creationId xmlns:a16="http://schemas.microsoft.com/office/drawing/2014/main" id="{7033407D-F9CE-3573-44BB-F6116F1E4A6A}"/>
                  </a:ext>
                </a:extLst>
              </p:cNvPr>
              <p:cNvSpPr/>
              <p:nvPr/>
            </p:nvSpPr>
            <p:spPr>
              <a:xfrm>
                <a:off x="9753600" y="4987241"/>
                <a:ext cx="4495800" cy="101119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TextBox 8">
                <a:hlinkClick r:id="rId6"/>
              </p:cNvPr>
              <p:cNvSpPr txBox="1"/>
              <p:nvPr/>
            </p:nvSpPr>
            <p:spPr>
              <a:xfrm>
                <a:off x="10154525" y="5031431"/>
                <a:ext cx="3533650" cy="9111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r>
                  <a:rPr lang="en-US" sz="2599" dirty="0">
                    <a:solidFill>
                      <a:srgbClr val="004AA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@lartista_foodtruck</a:t>
                </a:r>
              </a:p>
            </p:txBody>
          </p:sp>
        </p:grp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FDCBDD42-6E7D-5AB6-DBAA-86ED0700B52F}"/>
              </a:ext>
            </a:extLst>
          </p:cNvPr>
          <p:cNvGrpSpPr/>
          <p:nvPr/>
        </p:nvGrpSpPr>
        <p:grpSpPr>
          <a:xfrm>
            <a:off x="6096000" y="6301608"/>
            <a:ext cx="6096000" cy="1127892"/>
            <a:chOff x="6096000" y="6274188"/>
            <a:chExt cx="6096000" cy="1127892"/>
          </a:xfrm>
        </p:grpSpPr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26F8C688-0A1A-CB1E-1AA9-A2B9662993EC}"/>
                </a:ext>
              </a:extLst>
            </p:cNvPr>
            <p:cNvSpPr/>
            <p:nvPr/>
          </p:nvSpPr>
          <p:spPr>
            <a:xfrm>
              <a:off x="6096000" y="6332535"/>
              <a:ext cx="6096000" cy="10111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extBox 11">
              <a:hlinkClick r:id="rId7"/>
            </p:cNvPr>
            <p:cNvSpPr txBox="1"/>
            <p:nvPr/>
          </p:nvSpPr>
          <p:spPr>
            <a:xfrm>
              <a:off x="6557477" y="6274188"/>
              <a:ext cx="5173047" cy="11278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2599" dirty="0">
                  <a:solidFill>
                    <a:srgbClr val="004AA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www.lartista.ch/food-truck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800515" y="1851606"/>
            <a:ext cx="10686971" cy="2433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50"/>
              </a:lnSpc>
            </a:pPr>
            <a:r>
              <a:rPr lang="en-US" sz="14821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sp>
        <p:nvSpPr>
          <p:cNvPr id="6" name="Rettangolo con angoli arrotondati 14">
            <a:extLst>
              <a:ext uri="{FF2B5EF4-FFF2-40B4-BE49-F238E27FC236}">
                <a16:creationId xmlns:a16="http://schemas.microsoft.com/office/drawing/2014/main" id="{8EBAB6E5-2D02-1AD4-9EB8-3D6E67846939}"/>
              </a:ext>
            </a:extLst>
          </p:cNvPr>
          <p:cNvSpPr/>
          <p:nvPr/>
        </p:nvSpPr>
        <p:spPr>
          <a:xfrm>
            <a:off x="6096000" y="7753320"/>
            <a:ext cx="6096000" cy="10111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1">
            <a:hlinkClick r:id="rId8"/>
            <a:extLst>
              <a:ext uri="{FF2B5EF4-FFF2-40B4-BE49-F238E27FC236}">
                <a16:creationId xmlns:a16="http://schemas.microsoft.com/office/drawing/2014/main" id="{07DB6DE9-6D9F-586D-F56C-8A6F8464ECD0}"/>
              </a:ext>
            </a:extLst>
          </p:cNvPr>
          <p:cNvSpPr txBox="1"/>
          <p:nvPr/>
        </p:nvSpPr>
        <p:spPr>
          <a:xfrm>
            <a:off x="6553358" y="7673208"/>
            <a:ext cx="5173047" cy="11278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/>
            <a:r>
              <a:rPr lang="en-US" sz="2599" dirty="0">
                <a:solidFill>
                  <a:srgbClr val="004A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Food Truck Menu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367</Words>
  <Application>Microsoft Office PowerPoint</Application>
  <PresentationFormat>Benutzerdefiniert</PresentationFormat>
  <Paragraphs>72</Paragraphs>
  <Slides>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Segoe UI Symbol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Red Simple Minimalist Travel Tour Japan Presentation</dc:title>
  <dc:creator>BECCI Gabriele</dc:creator>
  <cp:lastModifiedBy>Marcel Braendli</cp:lastModifiedBy>
  <cp:revision>24</cp:revision>
  <dcterms:created xsi:type="dcterms:W3CDTF">2006-08-16T00:00:00Z</dcterms:created>
  <dcterms:modified xsi:type="dcterms:W3CDTF">2023-08-01T21:31:22Z</dcterms:modified>
  <dc:identifier>DAFpni4iepM</dc:identifier>
</cp:coreProperties>
</file>